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60" r:id="rId3"/>
    <p:sldId id="261" r:id="rId4"/>
    <p:sldId id="262" r:id="rId5"/>
    <p:sldId id="258" r:id="rId6"/>
    <p:sldId id="259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5" autoAdjust="0"/>
    <p:restoredTop sz="94667" autoAdjust="0"/>
  </p:normalViewPr>
  <p:slideViewPr>
    <p:cSldViewPr>
      <p:cViewPr varScale="1">
        <p:scale>
          <a:sx n="72" d="100"/>
          <a:sy n="72" d="100"/>
        </p:scale>
        <p:origin x="-10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3763941-5516-4621-916B-F423341E4A5E}" type="datetimeFigureOut">
              <a:rPr lang="en-US"/>
              <a:pPr>
                <a:defRPr/>
              </a:pPr>
              <a:t>4/10/2010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n-U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2858821-71B3-42D5-91F8-33939CC418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9699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D8987B5-FECE-4B14-AE06-D139FCAC53C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2771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841A27-1D83-4894-BEA3-51297DCA33E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4618D-6A47-42FA-A1AE-1B545592E065}" type="datetimeFigureOut">
              <a:rPr lang="en-US"/>
              <a:pPr>
                <a:defRPr/>
              </a:pPr>
              <a:t>4/10/2010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A39C2-0764-4BFF-A42D-7BBCF01714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B3C5C-4436-45DB-B16B-97AAE5E8E135}" type="datetimeFigureOut">
              <a:rPr lang="en-US"/>
              <a:pPr>
                <a:defRPr/>
              </a:pPr>
              <a:t>4/10/2010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8211A-D73D-4A54-94CE-AEBCA23F5D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E3CF3-D1BD-4924-A8E4-7A8CA4720AB2}" type="datetimeFigureOut">
              <a:rPr lang="en-US"/>
              <a:pPr>
                <a:defRPr/>
              </a:pPr>
              <a:t>4/10/2010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3E861-FFF0-4466-9CF6-1BB78ACD35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0C29B-0790-4645-B911-F83E6ED372B4}" type="datetimeFigureOut">
              <a:rPr lang="en-US"/>
              <a:pPr>
                <a:defRPr/>
              </a:pPr>
              <a:t>4/10/2010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F3848-8C9A-4567-813C-E8D8588DC0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5B25C-2F51-4F56-AE1B-287D6B378A5B}" type="datetimeFigureOut">
              <a:rPr lang="en-US"/>
              <a:pPr>
                <a:defRPr/>
              </a:pPr>
              <a:t>4/10/2010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A13ED-847C-43D7-AC26-C423AC9EE6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68F32-657D-4406-AB54-9E8754C355AF}" type="datetimeFigureOut">
              <a:rPr lang="en-US"/>
              <a:pPr>
                <a:defRPr/>
              </a:pPr>
              <a:t>4/10/2010</a:t>
            </a:fld>
            <a:endParaRPr lang="en-U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4526A-9393-4F05-A095-F682FAF1C9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A29DE-A38B-4414-A136-4F24D9F0671C}" type="datetimeFigureOut">
              <a:rPr lang="en-US"/>
              <a:pPr>
                <a:defRPr/>
              </a:pPr>
              <a:t>4/10/2010</a:t>
            </a:fld>
            <a:endParaRPr lang="en-U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573F5-7480-4238-90EF-116007323B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A4B16-33C5-4621-A244-5C24815721EF}" type="datetimeFigureOut">
              <a:rPr lang="en-US"/>
              <a:pPr>
                <a:defRPr/>
              </a:pPr>
              <a:t>4/10/2010</a:t>
            </a:fld>
            <a:endParaRPr lang="en-U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BC933-58A1-4550-9936-ECD99AE853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22348-AA44-4F0E-BA56-FDC920729E5E}" type="datetimeFigureOut">
              <a:rPr lang="en-US"/>
              <a:pPr>
                <a:defRPr/>
              </a:pPr>
              <a:t>4/10/2010</a:t>
            </a:fld>
            <a:endParaRPr lang="en-U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46D35-8763-44D5-8362-B6E8B2A80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0E95C-ED7F-4673-A1ED-B2C052C20399}" type="datetimeFigureOut">
              <a:rPr lang="en-US"/>
              <a:pPr>
                <a:defRPr/>
              </a:pPr>
              <a:t>4/10/2010</a:t>
            </a:fld>
            <a:endParaRPr lang="en-U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15985-F007-42FB-85D1-40CD58379C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F774F-1029-4BB2-91EB-BD6D5C749F16}" type="datetimeFigureOut">
              <a:rPr lang="en-US"/>
              <a:pPr>
                <a:defRPr/>
              </a:pPr>
              <a:t>4/10/2010</a:t>
            </a:fld>
            <a:endParaRPr lang="en-U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57468-DF1F-4142-9402-F48914F660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11CD3B-4176-4840-A45B-1B4A5AB201FA}" type="datetimeFigureOut">
              <a:rPr lang="en-US"/>
              <a:pPr>
                <a:defRPr/>
              </a:pPr>
              <a:t>4/10/2010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E49320-D85F-4D5C-8F73-03F5DB40EB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http://www.autosuficiencia.com.ar/imagenes/Arboles%200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071810"/>
            <a:ext cx="4429124" cy="378619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76200">
            <a:bevelT/>
            <a:bevelB/>
            <a:extrusionClr>
              <a:schemeClr val="tx1"/>
            </a:extrusionClr>
          </a:sp3d>
        </p:spPr>
      </p:pic>
      <p:pic>
        <p:nvPicPr>
          <p:cNvPr id="11268" name="Picture 4" descr="http://elrincondesusu.files.wordpress.com/2008/10/arbol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3071810"/>
            <a:ext cx="4714877" cy="378619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76200">
            <a:bevelT/>
            <a:bevelB/>
            <a:extrusionClr>
              <a:schemeClr val="tx1"/>
            </a:extrusionClr>
          </a:sp3d>
        </p:spPr>
      </p:pic>
      <p:pic>
        <p:nvPicPr>
          <p:cNvPr id="11266" name="Picture 2" descr="http://mitarima.files.wordpress.com/2009/04/arbole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7" y="0"/>
            <a:ext cx="4429124" cy="307181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76200">
            <a:bevelT/>
            <a:bevelB/>
            <a:extrusionClr>
              <a:schemeClr val="tx1"/>
            </a:extrusionClr>
          </a:sp3d>
        </p:spPr>
      </p:pic>
      <p:pic>
        <p:nvPicPr>
          <p:cNvPr id="4" name="3 Imagen" descr="arboles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4714876" cy="3071810"/>
          </a:xfrm>
          <a:prstGeom prst="rect">
            <a:avLst/>
          </a:prstGeom>
          <a:scene3d>
            <a:camera prst="orthographicFront"/>
            <a:lightRig rig="threePt" dir="t"/>
          </a:scene3d>
          <a:sp3d extrusionH="76200">
            <a:bevelT/>
            <a:bevelB/>
            <a:extrusionClr>
              <a:schemeClr val="tx1"/>
            </a:extrusionClr>
          </a:sp3d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42938" y="0"/>
            <a:ext cx="7772400" cy="14700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CO" dirty="0" smtClean="0">
                <a:solidFill>
                  <a:schemeClr val="accent6"/>
                </a:solidFill>
                <a:latin typeface="Comic Sans MS" pitchFamily="66" charset="0"/>
              </a:rPr>
              <a:t>Arboles</a:t>
            </a:r>
            <a:endParaRPr lang="es-CO" dirty="0">
              <a:solidFill>
                <a:schemeClr val="accent6"/>
              </a:solidFill>
              <a:latin typeface="Comic Sans MS" pitchFamily="66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143000" y="3071813"/>
            <a:ext cx="6929438" cy="2643187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CO" dirty="0" smtClean="0">
                <a:solidFill>
                  <a:schemeClr val="tx1"/>
                </a:solidFill>
                <a:latin typeface="Comic Sans MS" pitchFamily="66" charset="0"/>
              </a:rPr>
              <a:t>Después dijo Dios: produzca la tierra hierba verde, hierba que de semilla; árbol de fruto que de fruto según su genero, que su semilla este en el , sobre la tierra. Y fue así.</a:t>
            </a:r>
            <a:endParaRPr lang="es-CO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357688" cy="467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1 Título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r>
              <a:rPr lang="en-US" smtClean="0">
                <a:latin typeface="Comic Sans MS" pitchFamily="66" charset="0"/>
              </a:rPr>
              <a:t>Frutos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50" y="2786063"/>
            <a:ext cx="5429250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406650"/>
            <a:ext cx="4143375" cy="445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57550" y="0"/>
            <a:ext cx="588645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1 Título"/>
          <p:cNvSpPr>
            <a:spLocks noGrp="1"/>
          </p:cNvSpPr>
          <p:nvPr>
            <p:ph type="title"/>
          </p:nvPr>
        </p:nvSpPr>
        <p:spPr>
          <a:xfrm>
            <a:off x="0" y="500063"/>
            <a:ext cx="8229600" cy="1143000"/>
          </a:xfrm>
        </p:spPr>
        <p:txBody>
          <a:bodyPr/>
          <a:lstStyle/>
          <a:p>
            <a:r>
              <a:rPr lang="es-CO" smtClean="0">
                <a:latin typeface="Comic Sans MS" pitchFamily="66" charset="0"/>
              </a:rPr>
              <a:t>Edad del arbol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1 Título"/>
          <p:cNvSpPr>
            <a:spLocks noGrp="1"/>
          </p:cNvSpPr>
          <p:nvPr>
            <p:ph type="title"/>
          </p:nvPr>
        </p:nvSpPr>
        <p:spPr>
          <a:xfrm>
            <a:off x="1071563" y="0"/>
            <a:ext cx="8229600" cy="1143000"/>
          </a:xfrm>
        </p:spPr>
        <p:txBody>
          <a:bodyPr/>
          <a:lstStyle/>
          <a:p>
            <a:r>
              <a:rPr lang="es-CO" smtClean="0">
                <a:latin typeface="Comic Sans MS" pitchFamily="66" charset="0"/>
              </a:rPr>
              <a:t>clasificación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513"/>
            <a:ext cx="914400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1 Título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r>
              <a:rPr lang="en-US" smtClean="0"/>
              <a:t>Angiospermas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0"/>
            <a:ext cx="9144000" cy="682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500" y="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/>
              <a:t>Monocotiledoneas</a:t>
            </a:r>
            <a:r>
              <a:rPr lang="en-US" dirty="0" smtClean="0"/>
              <a:t> y </a:t>
            </a:r>
            <a:r>
              <a:rPr lang="en-US" dirty="0" err="1" smtClean="0"/>
              <a:t>dicotiledoneas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38" y="0"/>
            <a:ext cx="31432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88" y="0"/>
            <a:ext cx="307181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429000"/>
            <a:ext cx="292893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292893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1 Título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r>
              <a:rPr lang="es-CO" smtClean="0"/>
              <a:t>Especies nativas </a:t>
            </a:r>
          </a:p>
        </p:txBody>
      </p: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72188" y="3429000"/>
            <a:ext cx="307181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28938" y="3429000"/>
            <a:ext cx="31432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4290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63" y="0"/>
            <a:ext cx="2928937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142875"/>
            <a:ext cx="278606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214688"/>
            <a:ext cx="3429000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3214688"/>
            <a:ext cx="2857500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00" y="3238500"/>
            <a:ext cx="28575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25" y="0"/>
            <a:ext cx="300037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1432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50" y="0"/>
            <a:ext cx="3000375" cy="37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C000"/>
                </a:solidFill>
              </a:rPr>
              <a:t>Especies introducidas</a:t>
            </a:r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714750"/>
            <a:ext cx="31432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43625" y="3714750"/>
            <a:ext cx="300037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43250" y="3714750"/>
            <a:ext cx="308292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6225" y="0"/>
            <a:ext cx="3417888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en-US" smtClean="0">
                <a:solidFill>
                  <a:srgbClr val="FFFF00"/>
                </a:solidFill>
              </a:rPr>
              <a:t>Palmas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000375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63" y="0"/>
            <a:ext cx="2928937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143250"/>
            <a:ext cx="300037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75" y="3214688"/>
            <a:ext cx="3136900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43625" y="3143250"/>
            <a:ext cx="300037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Bosques tropicales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106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1 Título"/>
          <p:cNvSpPr>
            <a:spLocks noGrp="1"/>
          </p:cNvSpPr>
          <p:nvPr>
            <p:ph type="title"/>
          </p:nvPr>
        </p:nvSpPr>
        <p:spPr>
          <a:xfrm>
            <a:off x="-2214563" y="0"/>
            <a:ext cx="8229601" cy="1143000"/>
          </a:xfrm>
        </p:spPr>
        <p:txBody>
          <a:bodyPr/>
          <a:lstStyle/>
          <a:p>
            <a:r>
              <a:rPr lang="es-CO" smtClean="0">
                <a:latin typeface="Comic Sans MS" pitchFamily="66" charset="0"/>
              </a:rPr>
              <a:t>Célula</a:t>
            </a:r>
            <a:r>
              <a:rPr lang="en-US" smtClean="0">
                <a:latin typeface="Comic Sans MS" pitchFamily="66" charset="0"/>
              </a:rPr>
              <a:t> vegetal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005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1500" y="0"/>
            <a:ext cx="4762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5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513"/>
            <a:ext cx="9144000" cy="682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1 Título"/>
          <p:cNvSpPr>
            <a:spLocks noGrp="1"/>
          </p:cNvSpPr>
          <p:nvPr>
            <p:ph type="title"/>
          </p:nvPr>
        </p:nvSpPr>
        <p:spPr>
          <a:xfrm>
            <a:off x="714375" y="0"/>
            <a:ext cx="8229600" cy="1143000"/>
          </a:xfrm>
        </p:spPr>
        <p:txBody>
          <a:bodyPr/>
          <a:lstStyle/>
          <a:p>
            <a:r>
              <a:rPr lang="es-CO" smtClean="0">
                <a:latin typeface="Comic Sans MS" pitchFamily="66" charset="0"/>
              </a:rPr>
              <a:t>Tejidos vegetales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9325" y="0"/>
            <a:ext cx="43846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714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1 Título"/>
          <p:cNvSpPr>
            <a:spLocks noGrp="1"/>
          </p:cNvSpPr>
          <p:nvPr>
            <p:ph type="title"/>
          </p:nvPr>
        </p:nvSpPr>
        <p:spPr>
          <a:xfrm>
            <a:off x="500063" y="500063"/>
            <a:ext cx="8229600" cy="1143000"/>
          </a:xfrm>
        </p:spPr>
        <p:txBody>
          <a:bodyPr/>
          <a:lstStyle/>
          <a:p>
            <a:r>
              <a:rPr lang="en-US" smtClean="0">
                <a:latin typeface="Comic Sans MS" pitchFamily="66" charset="0"/>
              </a:rPr>
              <a:t>fotosintesis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5813"/>
            <a:ext cx="8096250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1 Título"/>
          <p:cNvSpPr>
            <a:spLocks noGrp="1"/>
          </p:cNvSpPr>
          <p:nvPr>
            <p:ph type="title"/>
          </p:nvPr>
        </p:nvSpPr>
        <p:spPr>
          <a:xfrm>
            <a:off x="285750" y="0"/>
            <a:ext cx="8229600" cy="1143000"/>
          </a:xfrm>
        </p:spPr>
        <p:txBody>
          <a:bodyPr/>
          <a:lstStyle/>
          <a:p>
            <a:r>
              <a:rPr lang="es-CO" smtClean="0">
                <a:latin typeface="Comic Sans MS" pitchFamily="66" charset="0"/>
              </a:rPr>
              <a:t>Partes del árbol.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8675" y="0"/>
            <a:ext cx="45053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85775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048000"/>
            <a:ext cx="48577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1 Título"/>
          <p:cNvSpPr>
            <a:spLocks noGrp="1"/>
          </p:cNvSpPr>
          <p:nvPr>
            <p:ph type="title"/>
          </p:nvPr>
        </p:nvSpPr>
        <p:spPr>
          <a:xfrm>
            <a:off x="285750" y="0"/>
            <a:ext cx="8229600" cy="1143000"/>
          </a:xfrm>
        </p:spPr>
        <p:txBody>
          <a:bodyPr/>
          <a:lstStyle/>
          <a:p>
            <a:r>
              <a:rPr lang="es-CO" smtClean="0">
                <a:latin typeface="Comic Sans MS" pitchFamily="66" charset="0"/>
              </a:rPr>
              <a:t>Raices </a:t>
            </a:r>
          </a:p>
        </p:txBody>
      </p:sp>
      <p:pic>
        <p:nvPicPr>
          <p:cNvPr id="19461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92675" y="3000375"/>
            <a:ext cx="425132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14750"/>
            <a:ext cx="4572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714750"/>
            <a:ext cx="4572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0"/>
            <a:ext cx="4572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4643438" cy="374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en-US" smtClean="0">
                <a:latin typeface="Comic Sans MS" pitchFamily="66" charset="0"/>
              </a:rPr>
              <a:t>Tallo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1 Título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r>
              <a:rPr lang="en-US" smtClean="0">
                <a:latin typeface="Comic Sans MS" pitchFamily="66" charset="0"/>
              </a:rPr>
              <a:t>Hojas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785813"/>
            <a:ext cx="5449888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1 Título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Comic Sans MS" pitchFamily="66" charset="0"/>
              </a:rPr>
              <a:t>Flores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</TotalTime>
  <Words>64</Words>
  <Application>Microsoft Office PowerPoint</Application>
  <PresentationFormat>On-screen Show (4:3)</PresentationFormat>
  <Paragraphs>21</Paragraphs>
  <Slides>21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Plantilla de diseño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5" baseType="lpstr">
      <vt:lpstr>Calibri</vt:lpstr>
      <vt:lpstr>Arial</vt:lpstr>
      <vt:lpstr>Comic Sans MS</vt:lpstr>
      <vt:lpstr>Tema de Office</vt:lpstr>
      <vt:lpstr>Arboles</vt:lpstr>
      <vt:lpstr>Célula vegetal </vt:lpstr>
      <vt:lpstr>Tejidos vegetales </vt:lpstr>
      <vt:lpstr>fotosintesis</vt:lpstr>
      <vt:lpstr>Partes del árbol.</vt:lpstr>
      <vt:lpstr>Raices </vt:lpstr>
      <vt:lpstr>Tallo</vt:lpstr>
      <vt:lpstr>Hojas</vt:lpstr>
      <vt:lpstr>Flores </vt:lpstr>
      <vt:lpstr>Frutos</vt:lpstr>
      <vt:lpstr>Edad del arbol</vt:lpstr>
      <vt:lpstr>clasificación</vt:lpstr>
      <vt:lpstr>Angiospermas</vt:lpstr>
      <vt:lpstr>Monocotiledoneas y dicotiledoneas</vt:lpstr>
      <vt:lpstr>Especies nativas </vt:lpstr>
      <vt:lpstr>Diapositiva 16</vt:lpstr>
      <vt:lpstr>Especies introducidas</vt:lpstr>
      <vt:lpstr>Palmas</vt:lpstr>
      <vt:lpstr>Bosques tropicales</vt:lpstr>
      <vt:lpstr>Diapositiva 20</vt:lpstr>
      <vt:lpstr>Diapositiva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Arboles</dc:title>
  <dc:creator>john paul</dc:creator>
  <cp:lastModifiedBy>Liceo Comercial Marítimo Pacífico Sur</cp:lastModifiedBy>
  <cp:revision>18</cp:revision>
  <dcterms:created xsi:type="dcterms:W3CDTF">2009-07-31T00:30:12Z</dcterms:created>
  <dcterms:modified xsi:type="dcterms:W3CDTF">2010-04-10T14:57:39Z</dcterms:modified>
</cp:coreProperties>
</file>